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664" y="-1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97FF8-EB3A-B945-A363-31FDE40EE00A}" type="datetimeFigureOut">
              <a:rPr lang="en-US" smtClean="0"/>
              <a:t>13-09-20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65F7-E684-8A4D-AF65-224D8711C0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for Player Wrapper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93434" y="1651000"/>
            <a:ext cx="3947366" cy="4770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BayesBase</a:t>
            </a:r>
            <a:endParaRPr lang="en-US" sz="1600" b="1" dirty="0" smtClean="0"/>
          </a:p>
          <a:p>
            <a:r>
              <a:rPr lang="en-US" sz="1600" dirty="0" smtClean="0"/>
              <a:t>Input: </a:t>
            </a:r>
            <a:r>
              <a:rPr lang="en-US" sz="1600" dirty="0" err="1" smtClean="0"/>
              <a:t>DBName</a:t>
            </a:r>
            <a:r>
              <a:rPr lang="en-US" sz="1600" dirty="0" smtClean="0"/>
              <a:t>, </a:t>
            </a:r>
            <a:r>
              <a:rPr lang="en-US" sz="1600" dirty="0" err="1" smtClean="0"/>
              <a:t>DBName_Setup</a:t>
            </a:r>
            <a:endParaRPr lang="en-US" sz="1600" dirty="0" smtClean="0"/>
          </a:p>
          <a:p>
            <a:r>
              <a:rPr lang="en-US" sz="1600" dirty="0" smtClean="0"/>
              <a:t>Output: Bayes Net Structure, Parameters, Scores, etc. written to </a:t>
            </a:r>
            <a:r>
              <a:rPr lang="en-US" sz="1600" dirty="0" err="1" smtClean="0"/>
              <a:t>DBName_BN</a:t>
            </a:r>
            <a:r>
              <a:rPr lang="en-US" sz="1600" dirty="0" smtClean="0"/>
              <a:t>, and to .xml file.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Drop </a:t>
            </a:r>
            <a:r>
              <a:rPr lang="en-US" sz="1600" dirty="0" err="1" smtClean="0"/>
              <a:t>DBName_BN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Create </a:t>
            </a:r>
            <a:r>
              <a:rPr lang="en-US" sz="1600" dirty="0" err="1" smtClean="0"/>
              <a:t>DBName_BN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Transfer tables from </a:t>
            </a:r>
            <a:r>
              <a:rPr lang="en-US" sz="1600" dirty="0" err="1" smtClean="0"/>
              <a:t>DBName_Setup</a:t>
            </a:r>
            <a:r>
              <a:rPr lang="en-US" sz="1600" dirty="0" smtClean="0"/>
              <a:t> to </a:t>
            </a:r>
            <a:r>
              <a:rPr lang="en-US" sz="1600" dirty="0" err="1" smtClean="0"/>
              <a:t>DBName_BN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% including the table  %</a:t>
            </a:r>
            <a:r>
              <a:rPr lang="en-US" sz="1600" dirty="0" err="1" smtClean="0"/>
              <a:t>DBName_Setup.Groundings</a:t>
            </a:r>
            <a:r>
              <a:rPr lang="en-US" sz="1600" dirty="0" smtClean="0"/>
              <a:t> which %may be empty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Run Script (set up lattice, Select, Where, From Lists, etc.)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Create </a:t>
            </a:r>
            <a:r>
              <a:rPr lang="en-US" sz="1600" dirty="0" err="1" smtClean="0"/>
              <a:t>DBName_CT</a:t>
            </a:r>
            <a:r>
              <a:rPr lang="en-US" sz="1600" dirty="0" smtClean="0"/>
              <a:t> for contingency tables.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Run Structure Learning (e.g., </a:t>
            </a:r>
            <a:r>
              <a:rPr lang="en-US" sz="1600" dirty="0" err="1" smtClean="0"/>
              <a:t>BayesBaseH</a:t>
            </a:r>
            <a:r>
              <a:rPr lang="en-US" sz="1600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Write output to .xml file.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66701" y="1943100"/>
            <a:ext cx="3340100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Player Wrapper</a:t>
            </a:r>
          </a:p>
          <a:p>
            <a:r>
              <a:rPr lang="en-US" sz="1600" dirty="0" smtClean="0"/>
              <a:t>Input </a:t>
            </a:r>
            <a:r>
              <a:rPr lang="en-US" sz="1600" dirty="0" err="1" smtClean="0"/>
              <a:t>DBs</a:t>
            </a:r>
            <a:r>
              <a:rPr lang="en-US" sz="1600" dirty="0" smtClean="0"/>
              <a:t>: League, </a:t>
            </a:r>
            <a:r>
              <a:rPr lang="en-US" sz="1600" dirty="0" err="1" smtClean="0"/>
              <a:t>League_Setup</a:t>
            </a:r>
            <a:r>
              <a:rPr lang="en-US" sz="1600" dirty="0" smtClean="0"/>
              <a:t>, </a:t>
            </a:r>
            <a:r>
              <a:rPr lang="en-US" sz="1600" dirty="0" err="1" smtClean="0"/>
              <a:t>League_Results</a:t>
            </a:r>
            <a:endParaRPr lang="en-US" sz="1600" dirty="0" smtClean="0"/>
          </a:p>
          <a:p>
            <a:r>
              <a:rPr lang="en-US" sz="1600" b="1" dirty="0" smtClean="0"/>
              <a:t>For each</a:t>
            </a:r>
            <a:r>
              <a:rPr lang="en-US" sz="1600" dirty="0" smtClean="0"/>
              <a:t> player </a:t>
            </a:r>
            <a:r>
              <a:rPr lang="en-US" sz="1600" dirty="0" err="1" smtClean="0"/>
              <a:t>x</a:t>
            </a:r>
            <a:r>
              <a:rPr lang="en-US" sz="1600" dirty="0" smtClean="0"/>
              <a:t> do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Truncate </a:t>
            </a:r>
            <a:r>
              <a:rPr lang="en-US" sz="1600" dirty="0" err="1" smtClean="0"/>
              <a:t>League_Setup.Groundings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Insert Players0 = </a:t>
            </a:r>
            <a:r>
              <a:rPr lang="en-US" sz="1600" dirty="0" err="1" smtClean="0"/>
              <a:t>x</a:t>
            </a:r>
            <a:r>
              <a:rPr lang="en-US" sz="1600" dirty="0" smtClean="0"/>
              <a:t> into </a:t>
            </a:r>
            <a:r>
              <a:rPr lang="en-US" sz="1600" dirty="0" err="1" smtClean="0"/>
              <a:t>League_Setup.Groundings</a:t>
            </a:r>
            <a:r>
              <a:rPr lang="en-US" sz="1600" dirty="0" smtClean="0"/>
              <a:t> </a:t>
            </a:r>
            <a:r>
              <a:rPr lang="en-US" sz="1600" b="1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Run </a:t>
            </a:r>
            <a:r>
              <a:rPr lang="en-US" sz="1600" u="sng" dirty="0" err="1" smtClean="0"/>
              <a:t>BayesBase</a:t>
            </a:r>
            <a:r>
              <a:rPr lang="en-US" sz="1600" dirty="0" smtClean="0"/>
              <a:t> on League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Copy results from </a:t>
            </a:r>
            <a:r>
              <a:rPr lang="en-US" sz="1600" dirty="0" err="1" smtClean="0"/>
              <a:t>League_BN</a:t>
            </a:r>
            <a:r>
              <a:rPr lang="en-US" sz="1600" dirty="0" smtClean="0"/>
              <a:t> to </a:t>
            </a:r>
            <a:r>
              <a:rPr lang="en-US" sz="1600" dirty="0" err="1" smtClean="0"/>
              <a:t>League_Results</a:t>
            </a:r>
            <a:r>
              <a:rPr lang="en-US" sz="1600" dirty="0" smtClean="0"/>
              <a:t> (with player ID).</a:t>
            </a:r>
          </a:p>
          <a:p>
            <a:pPr marL="342900" indent="-342900"/>
            <a:r>
              <a:rPr lang="en-US" sz="1600" b="1" dirty="0" smtClean="0"/>
              <a:t>End for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784600" y="3276600"/>
            <a:ext cx="1054100" cy="3937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83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Workflow for Player Wrapper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Workflow for Player Wrapper</dc:title>
  <dc:creator>Oliver Schulte</dc:creator>
  <cp:lastModifiedBy>Oliver Schulte</cp:lastModifiedBy>
  <cp:revision>7</cp:revision>
  <dcterms:created xsi:type="dcterms:W3CDTF">2013-08-22T04:42:54Z</dcterms:created>
  <dcterms:modified xsi:type="dcterms:W3CDTF">2013-09-20T20:59:08Z</dcterms:modified>
</cp:coreProperties>
</file>